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776" y="-184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novia Steirou" userId="018b744c-31a5-4812-93bb-d1ef7342517e" providerId="ADAL" clId="{D2105540-394F-45C6-8B03-380CCCE8BFD6}"/>
    <pc:docChg chg="modSld">
      <pc:chgData name="Zinovia Steirou" userId="018b744c-31a5-4812-93bb-d1ef7342517e" providerId="ADAL" clId="{D2105540-394F-45C6-8B03-380CCCE8BFD6}" dt="2023-09-05T13:06:55.517" v="12" actId="113"/>
      <pc:docMkLst>
        <pc:docMk/>
      </pc:docMkLst>
      <pc:sldChg chg="modSp mod">
        <pc:chgData name="Zinovia Steirou" userId="018b744c-31a5-4812-93bb-d1ef7342517e" providerId="ADAL" clId="{D2105540-394F-45C6-8B03-380CCCE8BFD6}" dt="2023-09-05T13:06:55.517" v="12" actId="113"/>
        <pc:sldMkLst>
          <pc:docMk/>
          <pc:sldMk cId="0" sldId="258"/>
        </pc:sldMkLst>
        <pc:spChg chg="mod">
          <ac:chgData name="Zinovia Steirou" userId="018b744c-31a5-4812-93bb-d1ef7342517e" providerId="ADAL" clId="{D2105540-394F-45C6-8B03-380CCCE8BFD6}" dt="2023-09-05T13:06:55.517" v="12" actId="113"/>
          <ac:spMkLst>
            <pc:docMk/>
            <pc:sldMk cId="0" sldId="258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5/9/2023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5/9/2023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Ζάρρας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Δημήτριος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Αττικής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39.143,96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εκ των οποίων η δημόσια δαπάνη ανέρχεται σε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19.571.98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147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193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Zinovia Steirou</cp:lastModifiedBy>
  <cp:revision>46</cp:revision>
  <dcterms:created xsi:type="dcterms:W3CDTF">2018-02-13T12:16:57Z</dcterms:created>
  <dcterms:modified xsi:type="dcterms:W3CDTF">2023-09-05T13:06:59Z</dcterms:modified>
</cp:coreProperties>
</file>